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0" r:id="rId17"/>
    <p:sldId id="271" r:id="rId18"/>
    <p:sldId id="274" r:id="rId19"/>
    <p:sldId id="275" r:id="rId20"/>
    <p:sldId id="276" r:id="rId21"/>
  </p:sldIdLst>
  <p:sldSz cx="12192000" cy="6858000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17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95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61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09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40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15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69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3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82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19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5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6FACD-2DA4-47D0-BF7E-F731378409B9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7E2C9-B572-40E1-93EF-BE5E9B6C84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59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78" y="174172"/>
            <a:ext cx="7576987" cy="352009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735284" y="4203635"/>
            <a:ext cx="401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指</a:t>
            </a:r>
            <a:r>
              <a:rPr lang="ja-JP" altLang="en-US" sz="60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南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書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105"/>
            <a:ext cx="2506899" cy="2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光って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る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敵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史実通りに光っ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て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の登場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一</a:t>
            </a:r>
            <a:r>
              <a:rPr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つ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目提灯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種族：提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灯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お化け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：明るい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9396" r="36970" b="12587"/>
          <a:stretch/>
        </p:blipFill>
        <p:spPr>
          <a:xfrm>
            <a:off x="3319367" y="2011237"/>
            <a:ext cx="2743200" cy="41927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4" t="4870" r="35948" b="13987"/>
          <a:stretch/>
        </p:blipFill>
        <p:spPr>
          <a:xfrm>
            <a:off x="425938" y="1861423"/>
            <a:ext cx="2578768" cy="45336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動きが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早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めな敵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赤くて強い粋な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奴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(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三割増し</a:t>
            </a:r>
            <a:r>
              <a:rPr lang="en-US" altLang="ja-JP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)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ア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カ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ハチ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種族：鬼火、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赤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鉢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燃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えてる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17174" r="8194" b="24665"/>
          <a:stretch/>
        </p:blipFill>
        <p:spPr>
          <a:xfrm>
            <a:off x="444763" y="3914951"/>
            <a:ext cx="5537079" cy="22958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23881" r="9727" b="17351"/>
          <a:stretch/>
        </p:blipFill>
        <p:spPr>
          <a:xfrm>
            <a:off x="929178" y="1688768"/>
            <a:ext cx="4535452" cy="20157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くるくる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回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って襲う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体力が多いわりに移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動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も激しい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強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いやつ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イ</a:t>
            </a:r>
            <a:r>
              <a:rPr lang="ja-JP" altLang="en-US" sz="60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ガ</a:t>
            </a:r>
            <a:r>
              <a:rPr lang="ja-JP" altLang="en-US" sz="60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ゴマ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鬼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ゴマ、イガ坊主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特徴：トゲトゲ、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硬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1" t="16329" r="31529" b="18834"/>
          <a:stretch/>
        </p:blipFill>
        <p:spPr>
          <a:xfrm>
            <a:off x="261256" y="3493222"/>
            <a:ext cx="3156858" cy="3122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7" t="20617" r="31808" b="26783"/>
          <a:stretch/>
        </p:blipFill>
        <p:spPr>
          <a:xfrm>
            <a:off x="3159578" y="1801041"/>
            <a:ext cx="3008350" cy="25509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燃えて跳ねる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ク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ラゲ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跳ねる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高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さで攻撃をよける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面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倒な敵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しかもぷにぷにで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体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力多し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鬼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海月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種族：海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月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火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：跳ねる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2" t="23518" r="34664" b="18803"/>
          <a:stretch/>
        </p:blipFill>
        <p:spPr>
          <a:xfrm>
            <a:off x="2950028" y="2055139"/>
            <a:ext cx="3265715" cy="39041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7" t="24646" r="39287" b="26789"/>
          <a:stretch/>
        </p:blipFill>
        <p:spPr>
          <a:xfrm>
            <a:off x="468084" y="2491736"/>
            <a:ext cx="2362202" cy="29746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仏教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凶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器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とがった部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分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で襲う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慈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悲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は無い？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五鈷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杵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ミサイル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558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種族：五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鈷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杵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金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ぴか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14545" r="17583" b="16965"/>
          <a:stretch/>
        </p:blipFill>
        <p:spPr>
          <a:xfrm>
            <a:off x="1052071" y="4206260"/>
            <a:ext cx="4606207" cy="23897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9" y="1631944"/>
            <a:ext cx="5232992" cy="246210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今回の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黒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幕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凶器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を装備のうえ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怪を召喚して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襲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ってくる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石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でできていて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大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変頑丈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黒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幕</a:t>
            </a:r>
            <a:endParaRPr kumimoji="1" lang="en-US" altLang="ja-JP" sz="6000" dirty="0" smtClean="0">
              <a:solidFill>
                <a:srgbClr val="FF0000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558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族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：石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仏</a:t>
            </a:r>
            <a:endParaRPr lang="en-US" altLang="ja-JP" sz="3200" dirty="0" smtClean="0">
              <a:solidFill>
                <a:srgbClr val="FF0000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25179" t="20712" r="40178" b="24851"/>
          <a:stretch/>
        </p:blipFill>
        <p:spPr>
          <a:xfrm>
            <a:off x="738679" y="1746817"/>
            <a:ext cx="5116285" cy="450971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異空間に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飛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ばされたマグロ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人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知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れずどこかで空間を漂う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海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に帰りたくても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帰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れないのでやがてマ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グ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ロは考えることをや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め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た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ま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ぐ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ろ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種族：ク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ロ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マグロ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：さかな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b="10934"/>
          <a:stretch/>
        </p:blipFill>
        <p:spPr>
          <a:xfrm>
            <a:off x="639156" y="1450274"/>
            <a:ext cx="5523719" cy="2436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2" b="10177"/>
          <a:stretch/>
        </p:blipFill>
        <p:spPr>
          <a:xfrm>
            <a:off x="639156" y="4052198"/>
            <a:ext cx="5527791" cy="25512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399250" y="3493222"/>
            <a:ext cx="55859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隠しキャラ、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見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つけたからと言って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何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があるわけでもない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た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ぶんおいしい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プ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リン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558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種族：ぷ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っ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ちんしないプリン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スイーツ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3" t="6771" r="16339"/>
          <a:stretch/>
        </p:blipFill>
        <p:spPr>
          <a:xfrm>
            <a:off x="174172" y="1581653"/>
            <a:ext cx="3113314" cy="249387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19432"/>
          <a:stretch/>
        </p:blipFill>
        <p:spPr>
          <a:xfrm>
            <a:off x="2782192" y="2597856"/>
            <a:ext cx="3472543" cy="39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4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907972" y="2755835"/>
            <a:ext cx="401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制</a:t>
            </a:r>
            <a:r>
              <a:rPr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作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関係者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93627" y="3624533"/>
            <a:ext cx="343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YUKAINANAKAMAT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kumimoji="1" lang="en-US" altLang="ja-JP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CHI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105"/>
            <a:ext cx="2506899" cy="2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4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032594" y="2419308"/>
            <a:ext cx="55859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C</a:t>
            </a:r>
            <a:r>
              <a:rPr lang="en-US" altLang="ja-JP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h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ief Designer</a:t>
            </a:r>
          </a:p>
          <a:p>
            <a:r>
              <a:rPr lang="en-US" altLang="ja-JP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 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Ao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k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i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endParaRPr lang="en-US" altLang="ja-JP" sz="32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Desi</a:t>
            </a:r>
            <a:r>
              <a:rPr lang="en-US" altLang="ja-JP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g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ner</a:t>
            </a:r>
          </a:p>
          <a:p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 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F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uku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m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oto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   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Ueha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r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28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en-US" altLang="ja-JP" sz="28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 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S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kai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        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S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kurai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28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39479" y="2396197"/>
            <a:ext cx="558592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Ma</a:t>
            </a:r>
            <a:r>
              <a:rPr lang="en-US" altLang="ja-JP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i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n Programmer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en-US" altLang="ja-JP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 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Un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o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endParaRPr lang="en-US" altLang="ja-JP" sz="32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en-US" altLang="ja-JP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P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rogrammer</a:t>
            </a:r>
          </a:p>
          <a:p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 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Saka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i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   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Ki</a:t>
            </a:r>
            <a:r>
              <a:rPr lang="en-US" altLang="ja-JP" sz="2800" dirty="0" err="1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k</a:t>
            </a:r>
            <a:r>
              <a:rPr lang="en-US" altLang="ja-JP" sz="28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utani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28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endParaRPr lang="en-US" altLang="ja-JP" sz="28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S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ound </a:t>
            </a:r>
            <a:r>
              <a:rPr lang="en-US" altLang="ja-JP" sz="2800" dirty="0" smtClean="0"/>
              <a:t>Creator</a:t>
            </a:r>
          </a:p>
          <a:p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Ic-m</a:t>
            </a:r>
            <a:r>
              <a:rPr lang="en-US" altLang="ja-JP" sz="2800" dirty="0" err="1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y</a:t>
            </a:r>
            <a:r>
              <a:rPr lang="en-US" altLang="ja-JP" sz="28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n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28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81136" y="456107"/>
            <a:ext cx="5585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P</a:t>
            </a:r>
            <a:r>
              <a:rPr lang="en-US" altLang="ja-JP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l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anner</a:t>
            </a:r>
            <a:endParaRPr lang="en-US" altLang="ja-JP" sz="32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ctr"/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「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Ka</a:t>
            </a:r>
            <a:r>
              <a:rPr lang="en-US" altLang="ja-JP" sz="28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w</a:t>
            </a:r>
            <a:r>
              <a:rPr lang="en-US" altLang="ja-JP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amoto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    「</a:t>
            </a:r>
            <a:r>
              <a:rPr lang="en-US" altLang="ja-JP" sz="32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Nak</a:t>
            </a:r>
            <a:r>
              <a:rPr lang="en-US" altLang="ja-JP" sz="3200" dirty="0" err="1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en-US" altLang="ja-JP" sz="3200" dirty="0" err="1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oka</a:t>
            </a:r>
            <a:r>
              <a:rPr lang="ja-JP" altLang="en-US" sz="28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」</a:t>
            </a:r>
            <a:endParaRPr lang="en-US" altLang="ja-JP" sz="28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427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62" y="0"/>
            <a:ext cx="4792411" cy="222644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6" y="2409824"/>
            <a:ext cx="5671457" cy="35446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600" y1="4200" x2="32800" y2="7200"/>
                        <a14:backgroundMark x1="45400" y1="38600" x2="62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3413" y="3088106"/>
            <a:ext cx="388017" cy="388017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>
            <a:off x="4909456" y="3476123"/>
            <a:ext cx="3719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4483768" y="3088106"/>
            <a:ext cx="425688" cy="388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744583" y="3099134"/>
            <a:ext cx="37472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4600" y1="4200" x2="32800" y2="7200"/>
                        <a14:backgroundMark x1="45400" y1="38600" x2="62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3936" y="3697884"/>
            <a:ext cx="797662" cy="7976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4600" y1="4200" x2="32800" y2="7200"/>
                        <a14:backgroundMark x1="45400" y1="38600" x2="62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3392" y="3786116"/>
            <a:ext cx="388017" cy="388017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V="1">
            <a:off x="6833936" y="4482512"/>
            <a:ext cx="793758" cy="130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6312568" y="4495546"/>
            <a:ext cx="521939" cy="389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483326" y="4884821"/>
            <a:ext cx="5829242" cy="1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9425307" y="2888455"/>
            <a:ext cx="1155606" cy="151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 flipV="1">
            <a:off x="5456512" y="1605704"/>
            <a:ext cx="3968796" cy="1297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V="1">
            <a:off x="651902" y="1616654"/>
            <a:ext cx="4804610" cy="130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7933392" y="4174133"/>
            <a:ext cx="3880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6970131" y="4173377"/>
            <a:ext cx="963261" cy="2219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flipV="1">
            <a:off x="653143" y="6374604"/>
            <a:ext cx="6337205" cy="130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図 2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4600" y1="4200" x2="32800" y2="7200"/>
                        <a14:backgroundMark x1="45400" y1="38600" x2="62800" y2="5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4951" y="2409824"/>
            <a:ext cx="1336318" cy="47863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3951" y="395580"/>
            <a:ext cx="23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スコア</a:t>
            </a:r>
            <a:endParaRPr kumimoji="1" lang="en-US" altLang="ja-JP" sz="4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385938" y="1103466"/>
            <a:ext cx="451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敵を倒すと加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算</a:t>
            </a:r>
            <a:r>
              <a:rPr kumimoji="1"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されていく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9507" y="1701938"/>
            <a:ext cx="23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体力</a:t>
            </a:r>
            <a:endParaRPr kumimoji="1" lang="en-US" altLang="ja-JP" sz="4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62631" y="2268137"/>
            <a:ext cx="45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攻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撃</a:t>
            </a:r>
            <a:r>
              <a:rPr kumimoji="1"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されると減少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2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無くなる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とゲ</a:t>
            </a:r>
            <a:r>
              <a:rPr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ー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ムオーバー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56132" y="3562271"/>
            <a:ext cx="23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敵</a:t>
            </a:r>
            <a:endParaRPr kumimoji="1" lang="en-US" altLang="ja-JP" sz="4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87075" y="4091146"/>
            <a:ext cx="45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こちら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を攻</a:t>
            </a:r>
            <a:r>
              <a:rPr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撃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してくる</a:t>
            </a:r>
            <a:endParaRPr lang="en-US" altLang="ja-JP" sz="2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一定</a:t>
            </a:r>
            <a:r>
              <a:rPr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数</a:t>
            </a:r>
            <a:r>
              <a:rPr lang="ja-JP" altLang="en-US" sz="2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攻撃する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と倒せる</a:t>
            </a:r>
            <a:endParaRPr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9003" y="5098236"/>
            <a:ext cx="233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カーソル</a:t>
            </a:r>
            <a:endParaRPr kumimoji="1" lang="en-US" altLang="ja-JP" sz="4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68622" y="5614033"/>
            <a:ext cx="451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射撃ア</a:t>
            </a:r>
            <a:r>
              <a:rPr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イ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コン</a:t>
            </a:r>
            <a:endParaRPr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マウスで操作左クリックで</a:t>
            </a:r>
            <a:r>
              <a:rPr lang="ja-JP" altLang="en-US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発</a:t>
            </a:r>
            <a:r>
              <a:rPr lang="ja-JP" altLang="en-US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砲</a:t>
            </a:r>
            <a:endParaRPr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8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95304" y="2746002"/>
            <a:ext cx="401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終　　　幕</a:t>
            </a:r>
            <a:endParaRPr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63043" y="3761665"/>
            <a:ext cx="268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PURIN IS DELICIOUS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105"/>
            <a:ext cx="2506899" cy="2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3" y="628025"/>
            <a:ext cx="6185475" cy="622997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88310" y="1697080"/>
            <a:ext cx="105842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アメ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リ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カを旅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した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粋な</a:t>
            </a:r>
            <a:r>
              <a:rPr lang="en-US" altLang="ja-JP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nice </a:t>
            </a:r>
            <a:r>
              <a:rPr lang="en-US" altLang="ja-JP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guy</a:t>
            </a:r>
            <a:r>
              <a:rPr lang="ja-JP" altLang="en-US" sz="3200" b="1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　</a:t>
            </a:r>
            <a:r>
              <a:rPr lang="en-US" altLang="ja-JP" sz="3200" b="1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en-US" altLang="ja-JP" sz="3200" b="1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Z</a:t>
            </a:r>
            <a:r>
              <a:rPr lang="en-US" altLang="ja-JP" sz="3200" b="1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UKIARAI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　は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久しぶり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に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　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　　　　　　　　　　　　故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郷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に帰ってきた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。</a:t>
            </a:r>
            <a:endParaRPr lang="en-US" altLang="ja-JP" sz="32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endParaRPr lang="ja-JP" altLang="en-US" sz="32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しかし、故郷の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仲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間の様子がおかしい。</a:t>
            </a: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襲い来る同胞を潜り抜け怪しげな寺院を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見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つけた</a:t>
            </a:r>
            <a:r>
              <a:rPr lang="en-US" altLang="ja-JP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AZUKI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は中に侵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入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した。</a:t>
            </a: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黒幕を打ち倒し妖怪の森に平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和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を取り戻せ！！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8309" y="404521"/>
            <a:ext cx="3618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あ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ら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すじ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9859843" y="999463"/>
            <a:ext cx="521939" cy="389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10363899" y="1012497"/>
            <a:ext cx="16230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0321636" y="489447"/>
            <a:ext cx="180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HGS行書体" panose="03000600000000000000" pitchFamily="66" charset="-128"/>
                <a:ea typeface="HGS行書体" panose="03000600000000000000" pitchFamily="66" charset="-128"/>
              </a:rPr>
              <a:t>A</a:t>
            </a:r>
            <a:r>
              <a:rPr lang="en-US" altLang="ja-JP" sz="2400" b="1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Z</a:t>
            </a:r>
            <a:r>
              <a:rPr lang="en-US" altLang="ja-JP" sz="2400" b="1" dirty="0">
                <a:latin typeface="HGS行書体" panose="03000600000000000000" pitchFamily="66" charset="-128"/>
                <a:ea typeface="HGS行書体" panose="03000600000000000000" pitchFamily="66" charset="-128"/>
              </a:rPr>
              <a:t>UKIARAI</a:t>
            </a:r>
            <a:endParaRPr kumimoji="1" lang="en-US" altLang="ja-JP" sz="24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50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907972" y="2755835"/>
            <a:ext cx="401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万絵巻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93627" y="3624533"/>
            <a:ext cx="284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YOUKAIYOROZUE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M</a:t>
            </a:r>
            <a:r>
              <a:rPr kumimoji="1" lang="en-US" altLang="ja-JP" sz="24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AKI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105"/>
            <a:ext cx="2506899" cy="22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物事を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逆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にする力を持つ妖怪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今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作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では一周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回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って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特に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影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響なし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アマノ</a:t>
            </a:r>
            <a:r>
              <a:rPr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く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ん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天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邪鬼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：とても弱い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13915"/>
          <a:stretch/>
        </p:blipFill>
        <p:spPr>
          <a:xfrm>
            <a:off x="1175657" y="1615845"/>
            <a:ext cx="4190770" cy="21771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2895" r="8085" b="17821"/>
          <a:stretch/>
        </p:blipFill>
        <p:spPr>
          <a:xfrm>
            <a:off x="738679" y="4019727"/>
            <a:ext cx="5147262" cy="25885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2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ぬっと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あ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らわれて人間を驚かす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何処にでもいるタイプ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の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敵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し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ろ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たぼう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種族：シロ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タ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ボウ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：弱い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7" r="35573"/>
          <a:stretch/>
        </p:blipFill>
        <p:spPr>
          <a:xfrm>
            <a:off x="738679" y="1804407"/>
            <a:ext cx="2206702" cy="432359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3" r="32557"/>
          <a:stretch/>
        </p:blipFill>
        <p:spPr>
          <a:xfrm>
            <a:off x="3200045" y="1804407"/>
            <a:ext cx="2528943" cy="43235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出会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う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と幸せになれる妖怪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ゲーム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では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コ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ロコロしながら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襲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ってきます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ケ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サ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ラン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種族：ケサ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ラ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ンパサラン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早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い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0" t="20566" r="29641" b="12603"/>
          <a:stretch/>
        </p:blipFill>
        <p:spPr>
          <a:xfrm>
            <a:off x="3298371" y="3493222"/>
            <a:ext cx="2960914" cy="30559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1" t="25962" r="34417" b="21061"/>
          <a:stretch/>
        </p:blipFill>
        <p:spPr>
          <a:xfrm>
            <a:off x="604786" y="1619351"/>
            <a:ext cx="2900414" cy="300524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カボチャをぶん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投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げる危ないやつ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見た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目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のわりに怖い妖怪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ネコかぼちゃ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種族：猫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南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瓜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395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徴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：唯一の遠距離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8" t="10621" r="31216" b="11324"/>
          <a:stretch/>
        </p:blipFill>
        <p:spPr>
          <a:xfrm>
            <a:off x="468085" y="1812397"/>
            <a:ext cx="2917371" cy="443600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3" t="12837" r="27881" b="9698"/>
          <a:stretch/>
        </p:blipFill>
        <p:spPr>
          <a:xfrm>
            <a:off x="3508097" y="2043901"/>
            <a:ext cx="2768513" cy="397299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38679" y="373442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ネ</a:t>
            </a:r>
            <a:r>
              <a:rPr kumimoji="1"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コ</a:t>
            </a:r>
            <a:r>
              <a:rPr kumimoji="1"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かぼちゃ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399251" y="3493222"/>
            <a:ext cx="5508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妖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怪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説明：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ポイント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多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めな隠しキャラ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倒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さなくても</a:t>
            </a:r>
            <a:r>
              <a:rPr lang="ja-JP" altLang="en-US" sz="3200" dirty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害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はありませ</a:t>
            </a:r>
            <a:r>
              <a:rPr lang="ja-JP" altLang="en-US" sz="32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ん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8679" y="373443"/>
            <a:ext cx="790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得</a:t>
            </a:r>
            <a:r>
              <a:rPr lang="ja-JP" altLang="en-US" sz="60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得</a:t>
            </a:r>
            <a:r>
              <a:rPr lang="ja-JP" altLang="en-US" sz="60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キツネ</a:t>
            </a:r>
            <a:endParaRPr kumimoji="1" lang="en-US" altLang="ja-JP" sz="60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99252" y="1718850"/>
            <a:ext cx="474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種族：管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狐</a:t>
            </a:r>
            <a:endParaRPr lang="en-US" altLang="ja-JP" sz="3200" dirty="0" smtClean="0">
              <a:solidFill>
                <a:srgbClr val="FF0000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9251" y="2491736"/>
            <a:ext cx="435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特徴：ボーナス</a:t>
            </a:r>
            <a:r>
              <a:rPr lang="ja-JP" altLang="en-US" sz="3200" dirty="0" smtClean="0">
                <a:solidFill>
                  <a:srgbClr val="FF0000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キ</a:t>
            </a:r>
            <a:r>
              <a:rPr lang="ja-JP" altLang="en-US" sz="3200" dirty="0" smtClean="0">
                <a:latin typeface="HGS行書体" panose="03000600000000000000" pitchFamily="66" charset="-128"/>
                <a:ea typeface="HGS行書体" panose="03000600000000000000" pitchFamily="66" charset="-128"/>
              </a:rPr>
              <a:t>ャラ</a:t>
            </a:r>
            <a:endParaRPr lang="en-US" altLang="ja-JP" sz="3200" dirty="0" smtClean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 r="34764"/>
          <a:stretch/>
        </p:blipFill>
        <p:spPr>
          <a:xfrm>
            <a:off x="3309257" y="2303625"/>
            <a:ext cx="2414304" cy="37372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0" r="34425"/>
          <a:stretch/>
        </p:blipFill>
        <p:spPr>
          <a:xfrm>
            <a:off x="738679" y="1956775"/>
            <a:ext cx="2287550" cy="441836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628">
            <a:off x="8923277" y="116538"/>
            <a:ext cx="4044406" cy="10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455</Words>
  <Application>Microsoft Office PowerPoint</Application>
  <PresentationFormat>ワイド画面</PresentationFormat>
  <Paragraphs>129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HGS行書体</vt:lpstr>
      <vt:lpstr>ＭＳ Ｐゴシック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st001322</dc:creator>
  <cp:lastModifiedBy>st041322</cp:lastModifiedBy>
  <cp:revision>34</cp:revision>
  <cp:lastPrinted>2017-02-06T16:24:56Z</cp:lastPrinted>
  <dcterms:created xsi:type="dcterms:W3CDTF">2016-12-20T05:37:44Z</dcterms:created>
  <dcterms:modified xsi:type="dcterms:W3CDTF">2017-02-07T07:03:26Z</dcterms:modified>
</cp:coreProperties>
</file>